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59" r:id="rId4"/>
    <p:sldId id="261" r:id="rId5"/>
    <p:sldId id="263" r:id="rId6"/>
    <p:sldId id="265" r:id="rId7"/>
    <p:sldId id="26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1E0561-07A5-4CD0-9429-703C8BB8B208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94B8AB2-9F87-477D-BE25-1A8F7671313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4430735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قسم هندسة العمارة</a:t>
            </a:r>
          </a:p>
          <a:p>
            <a:pPr algn="ctr"/>
            <a:r>
              <a:rPr lang="ar-SA" sz="4000" b="1" dirty="0">
                <a:solidFill>
                  <a:schemeClr val="tx1"/>
                </a:solidFill>
              </a:rPr>
              <a:t>المرحلة الاولى</a:t>
            </a:r>
          </a:p>
          <a:p>
            <a:pPr algn="ctr"/>
            <a:r>
              <a:rPr lang="ar-SA" sz="4000" b="1" dirty="0">
                <a:solidFill>
                  <a:schemeClr val="tx1"/>
                </a:solidFill>
              </a:rPr>
              <a:t>مادة اللغة العربية</a:t>
            </a:r>
          </a:p>
          <a:p>
            <a:pPr algn="ctr"/>
            <a:r>
              <a:rPr lang="ar-SA" sz="4000" b="1" dirty="0">
                <a:solidFill>
                  <a:schemeClr val="tx1"/>
                </a:solidFill>
              </a:rPr>
              <a:t>المحاضرة </a:t>
            </a:r>
            <a:r>
              <a:rPr lang="ar-SA" sz="4000" b="1" dirty="0" smtClean="0">
                <a:solidFill>
                  <a:schemeClr val="tx1"/>
                </a:solidFill>
              </a:rPr>
              <a:t>السادسة </a:t>
            </a:r>
            <a:r>
              <a:rPr lang="ar-SA" sz="4000" b="1" dirty="0">
                <a:solidFill>
                  <a:schemeClr val="tx1"/>
                </a:solidFill>
              </a:rPr>
              <a:t>: كيفية كتابة المقال </a:t>
            </a:r>
            <a:r>
              <a:rPr lang="ar-SA" sz="4000" b="1" dirty="0" smtClean="0">
                <a:solidFill>
                  <a:schemeClr val="tx1"/>
                </a:solidFill>
              </a:rPr>
              <a:t>العلمي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>
                <a:solidFill>
                  <a:schemeClr val="tx1"/>
                </a:solidFill>
              </a:rPr>
              <a:t>أ. م. زينب فالح مهدي</a:t>
            </a:r>
          </a:p>
          <a:p>
            <a:pPr algn="ctr"/>
            <a:endParaRPr lang="ar-SA" sz="4000" b="1" dirty="0">
              <a:solidFill>
                <a:schemeClr val="tx1"/>
              </a:solidFill>
            </a:endParaRPr>
          </a:p>
          <a:p>
            <a:pPr algn="ctr"/>
            <a:endParaRPr lang="ar-SA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58246" cy="6215106"/>
          </a:xfrm>
        </p:spPr>
        <p:txBody>
          <a:bodyPr>
            <a:norm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السلام عليكم ورحمة الله وبركاته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  سأنتقل إلى محاضرة اليوم وأذكر انه سأقوم بإدراج الأسئلة وتحديد الإجابة الموجودة في الملف المرفوع لديكم وسيتم تسليط الضوء على كيفية كتابة المقال العلمي ليكون السؤال الأول لهذه المحاضرة هو.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ما خصائص المقال العلمي ؟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وسيكون الجواب عن هذا السؤال في صفحة 131 وكما موضح في الصورة التالية:-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ثم سيليه سؤال هو عرف الفقرة وما أنواع الجمل التي تتكون منها ؟</a:t>
            </a:r>
          </a:p>
          <a:p>
            <a:pPr algn="justLow"/>
            <a:r>
              <a:rPr lang="ar-SA" sz="2400" b="1" dirty="0" smtClean="0">
                <a:solidFill>
                  <a:schemeClr val="tx1"/>
                </a:solidFill>
              </a:rPr>
              <a:t>وسيكون جواب هذا السؤال في صفحة 132 وهذا ما ستوضحه الصور المرفقة :-</a:t>
            </a:r>
          </a:p>
          <a:p>
            <a:pPr algn="justLow"/>
            <a:endParaRPr lang="ar-S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ثم سأنتقل إلى صفحة 133 ليكون السؤال هو :-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ما أجزاء بنية المقال عددها شارحا جسم المقال ؟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أو قد يكون السؤال :- كيف تنظم جسم المقال تنظيما دقيقا؟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والإجابة عن هذه الأسئلة ستوضحها الصورة المرفقة :-</a:t>
            </a:r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وسيكون في صفحة 134 سؤال وهو :-</a:t>
            </a:r>
          </a:p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حين تقوم بعرض موضوع أنت مطالب أن تدعم عرضك بأشياء مهمة عددها ؟</a:t>
            </a:r>
          </a:p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والصورة التالية ستوضح الإجابة .</a:t>
            </a:r>
            <a:endParaRPr lang="ar-SA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وهناك سؤال في صفحة 136 وهو :-</a:t>
            </a:r>
          </a:p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ما مراحل الإطار العام للمقال العلمي عددها شارحا الأولى منها ؟</a:t>
            </a:r>
          </a:p>
          <a:p>
            <a:pPr algn="justLow"/>
            <a:r>
              <a:rPr lang="ar-SA" sz="4000" dirty="0" smtClean="0">
                <a:solidFill>
                  <a:schemeClr val="tx2"/>
                </a:solidFill>
              </a:rPr>
              <a:t>والصورة المرفقة ستوضح لك الإجابة:-</a:t>
            </a:r>
            <a:endParaRPr lang="ar-SA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وأخر سؤال لمحاضرة اليوم سيكون في صفحة 137 وهو مهم جدا جدا جدا  والسؤال هو :-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عرف التماسك في المقال العلمي شارحا أنواعه بالتفصيل ؟</a:t>
            </a:r>
          </a:p>
          <a:p>
            <a:pPr algn="justLow"/>
            <a:r>
              <a:rPr lang="ar-SA" sz="3600" dirty="0" smtClean="0">
                <a:solidFill>
                  <a:schemeClr val="tx2"/>
                </a:solidFill>
              </a:rPr>
              <a:t>وستكون الصورة المرفقة هي التي توضح الإجابة :-</a:t>
            </a:r>
          </a:p>
          <a:p>
            <a:pPr algn="justLow"/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chemeClr val="tx2"/>
                </a:solidFill>
              </a:rPr>
              <a:t>إلى هنا تنتهي محاضرة هذا اليوم وانتظر الأسئلة عن الأشياء التي لم تفهموها .</a:t>
            </a:r>
            <a:br>
              <a:rPr lang="ar-SA" sz="3600" dirty="0" smtClean="0">
                <a:solidFill>
                  <a:schemeClr val="tx2"/>
                </a:solidFill>
              </a:rPr>
            </a:br>
            <a:r>
              <a:rPr lang="ar-SA" sz="3600" dirty="0" smtClean="0">
                <a:solidFill>
                  <a:schemeClr val="tx2"/>
                </a:solidFill>
              </a:rPr>
              <a:t>دمتم بحفظ الله جل وعلا</a:t>
            </a:r>
          </a:p>
          <a:p>
            <a:pPr algn="ctr"/>
            <a:endParaRPr lang="ar-SA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239</Words>
  <Application>Microsoft Office PowerPoint</Application>
  <PresentationFormat>عرض على الشاشة (3:4)‏</PresentationFormat>
  <Paragraphs>25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وافر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7</cp:revision>
  <dcterms:created xsi:type="dcterms:W3CDTF">2020-03-15T13:22:06Z</dcterms:created>
  <dcterms:modified xsi:type="dcterms:W3CDTF">2022-10-15T03:31:43Z</dcterms:modified>
</cp:coreProperties>
</file>