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tl="1" saveSubsetFonts="1">
  <p:sldMasterIdLst>
    <p:sldMasterId id="2147483660" r:id="rId1"/>
  </p:sldMasterIdLst>
  <p:sldIdLst>
    <p:sldId id="256" r:id="rId2"/>
    <p:sldId id="268" r:id="rId3"/>
    <p:sldId id="259" r:id="rId4"/>
    <p:sldId id="261" r:id="rId5"/>
    <p:sldId id="263" r:id="rId6"/>
    <p:sldId id="265" r:id="rId7"/>
    <p:sldId id="267" r:id="rId8"/>
  </p:sldIdLst>
  <p:sldSz cx="9144000" cy="6858000" type="screen4x3"/>
  <p:notesSz cx="6858000" cy="9144000"/>
  <p:defaultTextStyle>
    <a:defPPr>
      <a:defRPr lang="ar-SA"/>
    </a:defPPr>
    <a:lvl1pPr marL="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r" defTabSz="914400" rtl="1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84380"/>
    <p:restoredTop sz="94660"/>
  </p:normalViewPr>
  <p:slideViewPr>
    <p:cSldViewPr>
      <p:cViewPr varScale="1">
        <p:scale>
          <a:sx n="66" d="100"/>
          <a:sy n="66" d="100"/>
        </p:scale>
        <p:origin x="-150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شريحة عنوان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رابط مستقيم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عنوان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25" name="عنوان فرعي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ar-SA" smtClean="0"/>
              <a:t>انقر لتحرير نمط العنوان الثانوي الرئيسي</a:t>
            </a:r>
            <a:endParaRPr kumimoji="0" lang="en-US"/>
          </a:p>
        </p:txBody>
      </p:sp>
      <p:sp>
        <p:nvSpPr>
          <p:cNvPr id="31" name="عنصر نائب للتاريخ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E1E0561-07A5-4CD0-9429-703C8BB8B208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18" name="عنصر نائب للتذييل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29" name="عنصر نائب لرقم الشريحة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394B8AB2-9F87-477D-BE25-1A8F7671313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عنوان ونص عمودي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1E0561-07A5-4CD0-9429-703C8BB8B208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4B8AB2-9F87-477D-BE25-1A8F7671313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عنوان ونص عموديا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عمودي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عنوان العمودي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3E1E0561-07A5-4CD0-9429-703C8BB8B208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94B8AB2-9F87-477D-BE25-1A8F7671313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عنوان ومحتو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1E0561-07A5-4CD0-9429-703C8BB8B208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4B8AB2-9F87-477D-BE25-1A8F7671313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عنوان المقطع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تاريخ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E1E0561-07A5-4CD0-9429-703C8BB8B208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5" name="عنصر نائب للتذييل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6" name="عنصر نائب لرقم الشريحة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394B8AB2-9F87-477D-BE25-1A8F7671313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محتويين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محتوى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1E0561-07A5-4CD0-9429-703C8BB8B208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4B8AB2-9F87-477D-BE25-1A8F7671313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مقارن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محتوى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6" name="عنصر نائب للمحتوى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7" name="عنصر نائب للتاريخ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1E0561-07A5-4CD0-9429-703C8BB8B208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8" name="عنصر نائب للتذييل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9" name="عنصر نائب لرقم الشريحة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4B8AB2-9F87-477D-BE25-1A8F7671313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عنوان فق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تاريخ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1E0561-07A5-4CD0-9429-703C8BB8B208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5" name="عنصر نائب لرقم الشريحة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4B8AB2-9F87-477D-BE25-1A8F7671313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فار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صر نائب للتاريخ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3E1E0561-07A5-4CD0-9429-703C8BB8B208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3" name="عنصر نائب للتذييل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4" name="عنصر نائب لرقم الشريحة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4B8AB2-9F87-477D-BE25-1A8F7671313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محتوى ذو تسمية توضيحي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" name="عنصر نائب للنص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4" name="عنصر نائب للمحتوى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ar-SA" smtClean="0"/>
              <a:t>انقر لتحرير أنماط النص الرئيسي</a:t>
            </a:r>
          </a:p>
          <a:p>
            <a:pPr lvl="1" eaLnBrk="1" latinLnBrk="0" hangingPunct="1"/>
            <a:r>
              <a:rPr lang="ar-SA" smtClean="0"/>
              <a:t>المستوى الثاني</a:t>
            </a:r>
          </a:p>
          <a:p>
            <a:pPr lvl="2" eaLnBrk="1" latinLnBrk="0" hangingPunct="1"/>
            <a:r>
              <a:rPr lang="ar-SA" smtClean="0"/>
              <a:t>المستوى الثالث</a:t>
            </a:r>
          </a:p>
          <a:p>
            <a:pPr lvl="3" eaLnBrk="1" latinLnBrk="0" hangingPunct="1"/>
            <a:r>
              <a:rPr lang="ar-SA" smtClean="0"/>
              <a:t>المستوى الرابع</a:t>
            </a:r>
          </a:p>
          <a:p>
            <a:pPr lvl="4" eaLnBrk="1" latinLnBrk="0" hangingPunct="1"/>
            <a:r>
              <a:rPr lang="ar-SA" smtClean="0"/>
              <a:t>المستوى الخامس</a:t>
            </a:r>
            <a:endParaRPr kumimoji="0" lang="en-US"/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1E0561-07A5-4CD0-9429-703C8BB8B208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4B8AB2-9F87-477D-BE25-1A8F7671313F}" type="slidenum">
              <a:rPr lang="ar-SA" smtClean="0"/>
              <a:pPr/>
              <a:t>‹#›</a:t>
            </a:fld>
            <a:endParaRPr lang="ar-SA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صورة ذو تسمية توضيحية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مستطيل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مستطيل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عنوان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 dirty="0"/>
          </a:p>
        </p:txBody>
      </p:sp>
      <p:sp>
        <p:nvSpPr>
          <p:cNvPr id="4" name="عنصر نائب للنص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ar-SA" smtClean="0"/>
              <a:t>انقر لتحرير أنماط النص الرئيسي</a:t>
            </a:r>
          </a:p>
        </p:txBody>
      </p:sp>
      <p:sp>
        <p:nvSpPr>
          <p:cNvPr id="5" name="عنصر نائب للتاريخ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E1E0561-07A5-4CD0-9429-703C8BB8B208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6" name="عنصر نائب للتذييل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ar-SA"/>
          </a:p>
        </p:txBody>
      </p:sp>
      <p:sp>
        <p:nvSpPr>
          <p:cNvPr id="7" name="عنصر نائب لرقم الشريحة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394B8AB2-9F87-477D-BE25-1A8F7671313F}" type="slidenum">
              <a:rPr lang="ar-SA" smtClean="0"/>
              <a:pPr/>
              <a:t>‹#›</a:t>
            </a:fld>
            <a:endParaRPr lang="ar-SA"/>
          </a:p>
        </p:txBody>
      </p:sp>
      <p:sp>
        <p:nvSpPr>
          <p:cNvPr id="10" name="عنصر نائب للصورة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ar-SA" smtClean="0"/>
              <a:t>انقر فوق الرمز لإضافة صورة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مستطيل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عنصر نائب للعنوان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ar-SA" smtClean="0"/>
              <a:t>انقر لتحرير نمط العنوان الرئيسي</a:t>
            </a:r>
            <a:endParaRPr kumimoji="0" lang="en-US"/>
          </a:p>
        </p:txBody>
      </p:sp>
      <p:sp>
        <p:nvSpPr>
          <p:cNvPr id="31" name="عنصر نائب للنص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ar-SA" smtClean="0"/>
              <a:t>انقر لتحرير أنماط النص الرئيسي</a:t>
            </a:r>
          </a:p>
          <a:p>
            <a:pPr lvl="1" eaLnBrk="1" latinLnBrk="0" hangingPunct="1"/>
            <a:r>
              <a:rPr kumimoji="0" lang="ar-SA" smtClean="0"/>
              <a:t>المستوى الثاني</a:t>
            </a:r>
          </a:p>
          <a:p>
            <a:pPr lvl="2" eaLnBrk="1" latinLnBrk="0" hangingPunct="1"/>
            <a:r>
              <a:rPr kumimoji="0" lang="ar-SA" smtClean="0"/>
              <a:t>المستوى الثالث</a:t>
            </a:r>
          </a:p>
          <a:p>
            <a:pPr lvl="3" eaLnBrk="1" latinLnBrk="0" hangingPunct="1"/>
            <a:r>
              <a:rPr kumimoji="0" lang="ar-SA" smtClean="0"/>
              <a:t>المستوى الرابع</a:t>
            </a:r>
          </a:p>
          <a:p>
            <a:pPr lvl="4" eaLnBrk="1" latinLnBrk="0" hangingPunct="1"/>
            <a:r>
              <a:rPr kumimoji="0" lang="ar-SA" smtClean="0"/>
              <a:t>المستوى الخامس</a:t>
            </a:r>
            <a:endParaRPr kumimoji="0" lang="en-US"/>
          </a:p>
        </p:txBody>
      </p:sp>
      <p:sp>
        <p:nvSpPr>
          <p:cNvPr id="27" name="عنصر نائب للتاريخ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3E1E0561-07A5-4CD0-9429-703C8BB8B208}" type="datetimeFigureOut">
              <a:rPr lang="ar-SA" smtClean="0"/>
              <a:pPr/>
              <a:t>20/03/1444</a:t>
            </a:fld>
            <a:endParaRPr lang="ar-SA"/>
          </a:p>
        </p:txBody>
      </p:sp>
      <p:sp>
        <p:nvSpPr>
          <p:cNvPr id="4" name="عنصر نائب للتذييل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ar-SA"/>
          </a:p>
        </p:txBody>
      </p:sp>
      <p:sp>
        <p:nvSpPr>
          <p:cNvPr id="16" name="عنصر نائب لرقم الشريحة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394B8AB2-9F87-477D-BE25-1A8F7671313F}" type="slidenum">
              <a:rPr lang="ar-SA" smtClean="0"/>
              <a:pPr/>
              <a:t>‹#›</a:t>
            </a:fld>
            <a:endParaRPr lang="ar-SA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1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r" rtl="1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r" rtl="1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r" rtl="1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r" rtl="1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r" rtl="1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r" rtl="1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r" rtl="1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r" rtl="1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r" rtl="1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0" y="2276872"/>
            <a:ext cx="9144000" cy="4430735"/>
          </a:xfrm>
        </p:spPr>
        <p:txBody>
          <a:bodyPr>
            <a:normAutofit/>
          </a:bodyPr>
          <a:lstStyle/>
          <a:p>
            <a:pPr algn="ctr"/>
            <a:r>
              <a:rPr lang="ar-SA" sz="4000" b="1" dirty="0">
                <a:solidFill>
                  <a:schemeClr val="tx1"/>
                </a:solidFill>
              </a:rPr>
              <a:t>قسم هندسة العمارة</a:t>
            </a:r>
          </a:p>
          <a:p>
            <a:pPr algn="ctr"/>
            <a:r>
              <a:rPr lang="ar-SA" sz="4000" b="1" dirty="0">
                <a:solidFill>
                  <a:schemeClr val="tx1"/>
                </a:solidFill>
              </a:rPr>
              <a:t>المرحلة الاولى</a:t>
            </a:r>
          </a:p>
          <a:p>
            <a:pPr algn="ctr"/>
            <a:r>
              <a:rPr lang="ar-SA" sz="4000" b="1" dirty="0">
                <a:solidFill>
                  <a:schemeClr val="tx1"/>
                </a:solidFill>
              </a:rPr>
              <a:t>مادة اللغة العربية</a:t>
            </a:r>
          </a:p>
          <a:p>
            <a:pPr algn="ctr"/>
            <a:r>
              <a:rPr lang="ar-SA" sz="4000" b="1" dirty="0">
                <a:solidFill>
                  <a:schemeClr val="tx1"/>
                </a:solidFill>
              </a:rPr>
              <a:t>المحاضرة </a:t>
            </a:r>
            <a:r>
              <a:rPr lang="ar-SA" sz="4000" b="1" dirty="0" smtClean="0">
                <a:solidFill>
                  <a:schemeClr val="tx1"/>
                </a:solidFill>
              </a:rPr>
              <a:t>السادسة </a:t>
            </a:r>
            <a:r>
              <a:rPr lang="ar-SA" sz="4000" b="1" dirty="0">
                <a:solidFill>
                  <a:schemeClr val="tx1"/>
                </a:solidFill>
              </a:rPr>
              <a:t>: كيفية كتابة المقال </a:t>
            </a:r>
            <a:r>
              <a:rPr lang="ar-SA" sz="4000" b="1" dirty="0" smtClean="0">
                <a:solidFill>
                  <a:schemeClr val="tx1"/>
                </a:solidFill>
              </a:rPr>
              <a:t>العلمي</a:t>
            </a:r>
          </a:p>
          <a:p>
            <a:pPr algn="ctr"/>
            <a:r>
              <a:rPr lang="ar-SA" sz="4000" b="1" dirty="0" smtClean="0">
                <a:solidFill>
                  <a:schemeClr val="tx1"/>
                </a:solidFill>
              </a:rPr>
              <a:t> </a:t>
            </a:r>
            <a:r>
              <a:rPr lang="ar-SA" sz="4000" b="1" dirty="0">
                <a:solidFill>
                  <a:schemeClr val="tx1"/>
                </a:solidFill>
              </a:rPr>
              <a:t>أ. م. زينب فالح مهدي</a:t>
            </a:r>
          </a:p>
          <a:p>
            <a:pPr algn="ctr"/>
            <a:endParaRPr lang="ar-SA" sz="4000" b="1" dirty="0">
              <a:solidFill>
                <a:schemeClr val="tx1"/>
              </a:solidFill>
            </a:endParaRPr>
          </a:p>
          <a:p>
            <a:pPr algn="ctr"/>
            <a:endParaRPr lang="ar-SA" sz="4000" b="1" dirty="0">
              <a:solidFill>
                <a:schemeClr val="tx1"/>
              </a:solidFill>
            </a:endParaRP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21415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وان فرعي 2"/>
          <p:cNvSpPr>
            <a:spLocks noGrp="1"/>
          </p:cNvSpPr>
          <p:nvPr>
            <p:ph type="subTitle" idx="1"/>
          </p:nvPr>
        </p:nvSpPr>
        <p:spPr>
          <a:xfrm>
            <a:off x="428596" y="357166"/>
            <a:ext cx="8358246" cy="6215106"/>
          </a:xfrm>
        </p:spPr>
        <p:txBody>
          <a:bodyPr>
            <a:normAutofit/>
          </a:bodyPr>
          <a:lstStyle/>
          <a:p>
            <a:pPr algn="ctr"/>
            <a:r>
              <a:rPr lang="ar-SA" sz="2400" b="1" dirty="0" smtClean="0">
                <a:solidFill>
                  <a:schemeClr val="tx1"/>
                </a:solidFill>
              </a:rPr>
              <a:t>السلام عليكم ورحمة الله وبركاته</a:t>
            </a:r>
          </a:p>
          <a:p>
            <a:pPr algn="justLow"/>
            <a:r>
              <a:rPr lang="ar-SA" sz="2400" b="1" dirty="0" smtClean="0">
                <a:solidFill>
                  <a:schemeClr val="tx1"/>
                </a:solidFill>
              </a:rPr>
              <a:t>  سأنتقل إلى محاضرة اليوم وأذكر انه سأقوم بإدراج الأسئلة وتحديد الإجابة الموجودة في الملف المرفوع لديكم وسيتم تسليط الضوء على كيفية كتابة المقال العلمي ليكون السؤال الأول لهذه المحاضرة هو.</a:t>
            </a:r>
          </a:p>
          <a:p>
            <a:pPr algn="justLow"/>
            <a:r>
              <a:rPr lang="ar-SA" sz="2400" b="1" dirty="0" smtClean="0">
                <a:solidFill>
                  <a:schemeClr val="tx1"/>
                </a:solidFill>
              </a:rPr>
              <a:t>ما خصائص المقال العلمي ؟</a:t>
            </a:r>
          </a:p>
          <a:p>
            <a:pPr algn="justLow"/>
            <a:r>
              <a:rPr lang="ar-SA" sz="2400" b="1" dirty="0" smtClean="0">
                <a:solidFill>
                  <a:schemeClr val="tx1"/>
                </a:solidFill>
              </a:rPr>
              <a:t>وسيكون الجواب عن هذا السؤال في صفحة 131 وكما موضح في الصورة التالية:-</a:t>
            </a:r>
          </a:p>
          <a:p>
            <a:pPr algn="justLow"/>
            <a:r>
              <a:rPr lang="ar-SA" sz="2400" b="1" dirty="0" smtClean="0">
                <a:solidFill>
                  <a:schemeClr val="tx1"/>
                </a:solidFill>
              </a:rPr>
              <a:t>ثم سيليه سؤال هو عرف الفقرة وما أنواع الجمل التي تتكون منها ؟</a:t>
            </a:r>
          </a:p>
          <a:p>
            <a:pPr algn="justLow"/>
            <a:r>
              <a:rPr lang="ar-SA" sz="2400" b="1" dirty="0" smtClean="0">
                <a:solidFill>
                  <a:schemeClr val="tx1"/>
                </a:solidFill>
              </a:rPr>
              <a:t>وسيكون جواب هذا السؤال في صفحة 132 وهذا ما ستوضحه الصور المرفقة :-</a:t>
            </a:r>
          </a:p>
          <a:p>
            <a:pPr algn="justLow"/>
            <a:endParaRPr lang="ar-SA" b="1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85884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71546"/>
            <a:ext cx="7239000" cy="5384190"/>
          </a:xfrm>
        </p:spPr>
        <p:txBody>
          <a:bodyPr>
            <a:normAutofit/>
          </a:bodyPr>
          <a:lstStyle/>
          <a:p>
            <a:pPr algn="justLow"/>
            <a:r>
              <a:rPr lang="ar-SA" sz="3600" dirty="0" smtClean="0">
                <a:solidFill>
                  <a:schemeClr val="tx2"/>
                </a:solidFill>
              </a:rPr>
              <a:t>ثم سأنتقل إلى صفحة 133 ليكون السؤال هو :-</a:t>
            </a:r>
          </a:p>
          <a:p>
            <a:pPr algn="justLow"/>
            <a:r>
              <a:rPr lang="ar-SA" sz="3600" dirty="0" smtClean="0">
                <a:solidFill>
                  <a:schemeClr val="tx2"/>
                </a:solidFill>
              </a:rPr>
              <a:t>ما أجزاء بنية المقال عددها شارحا جسم المقال ؟</a:t>
            </a:r>
          </a:p>
          <a:p>
            <a:pPr algn="justLow"/>
            <a:r>
              <a:rPr lang="ar-SA" sz="3600" dirty="0" smtClean="0">
                <a:solidFill>
                  <a:schemeClr val="tx2"/>
                </a:solidFill>
              </a:rPr>
              <a:t>أو قد يكون السؤال :- كيف تنظم جسم المقال تنظيما دقيقا؟</a:t>
            </a:r>
          </a:p>
          <a:p>
            <a:pPr algn="justLow"/>
            <a:r>
              <a:rPr lang="ar-SA" sz="3600" dirty="0" smtClean="0">
                <a:solidFill>
                  <a:schemeClr val="tx2"/>
                </a:solidFill>
              </a:rPr>
              <a:t>والإجابة عن هذه الأسئلة ستوضحها الصورة المرفقة :-</a:t>
            </a:r>
            <a:endParaRPr lang="ar-SA" sz="3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928670"/>
            <a:ext cx="7239000" cy="5527066"/>
          </a:xfrm>
        </p:spPr>
        <p:txBody>
          <a:bodyPr>
            <a:normAutofit/>
          </a:bodyPr>
          <a:lstStyle/>
          <a:p>
            <a:pPr algn="justLow"/>
            <a:r>
              <a:rPr lang="ar-SA" sz="4000" dirty="0" smtClean="0">
                <a:solidFill>
                  <a:schemeClr val="tx2"/>
                </a:solidFill>
              </a:rPr>
              <a:t>وسيكون في صفحة 134 سؤال وهو :-</a:t>
            </a:r>
          </a:p>
          <a:p>
            <a:pPr algn="justLow"/>
            <a:r>
              <a:rPr lang="ar-SA" sz="4000" dirty="0" smtClean="0">
                <a:solidFill>
                  <a:schemeClr val="tx2"/>
                </a:solidFill>
              </a:rPr>
              <a:t>حين تقوم بعرض موضوع أنت مطالب أن تدعم عرضك بأشياء مهمة عددها ؟</a:t>
            </a:r>
          </a:p>
          <a:p>
            <a:pPr algn="justLow"/>
            <a:r>
              <a:rPr lang="ar-SA" sz="4000" dirty="0" smtClean="0">
                <a:solidFill>
                  <a:schemeClr val="tx2"/>
                </a:solidFill>
              </a:rPr>
              <a:t>والصورة التالية ستوضح الإجابة .</a:t>
            </a:r>
            <a:endParaRPr lang="ar-SA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714356"/>
            <a:ext cx="7239000" cy="5741380"/>
          </a:xfrm>
        </p:spPr>
        <p:txBody>
          <a:bodyPr>
            <a:normAutofit/>
          </a:bodyPr>
          <a:lstStyle/>
          <a:p>
            <a:pPr algn="justLow"/>
            <a:r>
              <a:rPr lang="ar-SA" sz="4000" dirty="0" smtClean="0">
                <a:solidFill>
                  <a:schemeClr val="tx2"/>
                </a:solidFill>
              </a:rPr>
              <a:t>وهناك سؤال في صفحة 136 وهو :-</a:t>
            </a:r>
          </a:p>
          <a:p>
            <a:pPr algn="justLow"/>
            <a:r>
              <a:rPr lang="ar-SA" sz="4000" dirty="0" smtClean="0">
                <a:solidFill>
                  <a:schemeClr val="tx2"/>
                </a:solidFill>
              </a:rPr>
              <a:t>ما مراحل الإطار العام للمقال العلمي عددها شارحا الأولى منها ؟</a:t>
            </a:r>
          </a:p>
          <a:p>
            <a:pPr algn="justLow"/>
            <a:r>
              <a:rPr lang="ar-SA" sz="4000" dirty="0" smtClean="0">
                <a:solidFill>
                  <a:schemeClr val="tx2"/>
                </a:solidFill>
              </a:rPr>
              <a:t>والصورة المرفقة ستوضح لك الإجابة:-</a:t>
            </a:r>
            <a:endParaRPr lang="ar-SA" sz="40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>
          <a:xfrm>
            <a:off x="457200" y="1071546"/>
            <a:ext cx="7239000" cy="5384190"/>
          </a:xfrm>
        </p:spPr>
        <p:txBody>
          <a:bodyPr>
            <a:normAutofit/>
          </a:bodyPr>
          <a:lstStyle/>
          <a:p>
            <a:pPr algn="justLow"/>
            <a:r>
              <a:rPr lang="ar-SA" sz="3600" dirty="0" smtClean="0">
                <a:solidFill>
                  <a:schemeClr val="tx2"/>
                </a:solidFill>
              </a:rPr>
              <a:t>وأخر سؤال لمحاضرة اليوم سيكون في صفحة 137 وهو مهم جدا جدا جدا  والسؤال هو :-</a:t>
            </a:r>
          </a:p>
          <a:p>
            <a:pPr algn="justLow"/>
            <a:r>
              <a:rPr lang="ar-SA" sz="3600" dirty="0" smtClean="0">
                <a:solidFill>
                  <a:schemeClr val="tx2"/>
                </a:solidFill>
              </a:rPr>
              <a:t>عرف التماسك في المقال العلمي شارحا أنواعه بالتفصيل ؟</a:t>
            </a:r>
          </a:p>
          <a:p>
            <a:pPr algn="justLow"/>
            <a:r>
              <a:rPr lang="ar-SA" sz="3600" dirty="0" smtClean="0">
                <a:solidFill>
                  <a:schemeClr val="tx2"/>
                </a:solidFill>
              </a:rPr>
              <a:t>وستكون الصورة المرفقة هي التي توضح الإجابة :-</a:t>
            </a:r>
          </a:p>
          <a:p>
            <a:pPr algn="justLow"/>
            <a:endParaRPr lang="ar-SA" sz="3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عنصر نائب للمحتوى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algn="ctr"/>
            <a:r>
              <a:rPr lang="ar-SA" sz="3600" dirty="0" smtClean="0">
                <a:solidFill>
                  <a:schemeClr val="tx2"/>
                </a:solidFill>
              </a:rPr>
              <a:t>إلى هنا تنتهي محاضرة هذا اليوم وانتظر الأسئلة عن الأشياء التي لم تفهموها .</a:t>
            </a:r>
            <a:br>
              <a:rPr lang="ar-SA" sz="3600" dirty="0" smtClean="0">
                <a:solidFill>
                  <a:schemeClr val="tx2"/>
                </a:solidFill>
              </a:rPr>
            </a:br>
            <a:r>
              <a:rPr lang="ar-SA" sz="3600" dirty="0" smtClean="0">
                <a:solidFill>
                  <a:schemeClr val="tx2"/>
                </a:solidFill>
              </a:rPr>
              <a:t>دمتم بحفظ الله جل وعلا</a:t>
            </a:r>
          </a:p>
          <a:p>
            <a:pPr algn="ctr"/>
            <a:endParaRPr lang="ar-SA" sz="3600" dirty="0">
              <a:solidFill>
                <a:schemeClr val="tx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وافر">
  <a:themeElements>
    <a:clrScheme name="وافر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وافر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وافر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82</TotalTime>
  <Words>239</Words>
  <Application>Microsoft Office PowerPoint</Application>
  <PresentationFormat>عرض على الشاشة (3:4)‏</PresentationFormat>
  <Paragraphs>25</Paragraphs>
  <Slides>7</Slides>
  <Notes>0</Notes>
  <HiddenSlides>0</HiddenSlides>
  <MMClips>0</MMClips>
  <ScaleCrop>false</ScaleCrop>
  <HeadingPairs>
    <vt:vector size="4" baseType="variant">
      <vt:variant>
        <vt:lpstr>نسق</vt:lpstr>
      </vt:variant>
      <vt:variant>
        <vt:i4>1</vt:i4>
      </vt:variant>
      <vt:variant>
        <vt:lpstr>عناوين الشرائح</vt:lpstr>
      </vt:variant>
      <vt:variant>
        <vt:i4>7</vt:i4>
      </vt:variant>
    </vt:vector>
  </HeadingPairs>
  <TitlesOfParts>
    <vt:vector size="8" baseType="lpstr">
      <vt:lpstr>وافر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  <vt:lpstr>عرض تقديمي في PowerPoint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الشريحة 1</dc:title>
  <dc:creator>hamdalla</dc:creator>
  <cp:lastModifiedBy>Maher</cp:lastModifiedBy>
  <cp:revision>7</cp:revision>
  <dcterms:created xsi:type="dcterms:W3CDTF">2020-03-15T13:22:06Z</dcterms:created>
  <dcterms:modified xsi:type="dcterms:W3CDTF">2022-10-15T03:31:43Z</dcterms:modified>
</cp:coreProperties>
</file>